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0" r:id="rId3"/>
    <p:sldId id="259" r:id="rId4"/>
    <p:sldId id="256" r:id="rId5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135A35-29A2-4B03-8A4E-0E09EBA612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31E257CF-108E-4C63-BCED-985BFACEAF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12D5B314-2717-443D-96E2-4602CDD8F0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7E935-D70E-4DAB-A2FF-69E5E1A26900}" type="datetimeFigureOut">
              <a:rPr lang="nl-NL" smtClean="0"/>
              <a:t>21-3-2018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1684794D-481C-442A-9C34-96A9B08359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BDA79F6-080F-410E-BBD5-F47FDAF82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74706-9419-40F0-8E61-EDCD3E8DD0B3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217390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FB446F-72BB-4172-BBCB-8DA5C28EE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670BBA3B-8149-4BCD-9717-FF4B2E3905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B6D398FE-E034-4416-8559-20B075341C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7E935-D70E-4DAB-A2FF-69E5E1A26900}" type="datetimeFigureOut">
              <a:rPr lang="nl-NL" smtClean="0"/>
              <a:t>21-3-2018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B641E45E-B18E-4190-BE92-AC369588CA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598A3E0D-F13D-4D71-848B-DC2CF7655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74706-9419-40F0-8E61-EDCD3E8DD0B3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079859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304AACF5-91CA-48B2-AE47-8E041EBA2B8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F9429211-003F-4CD1-9514-FC17646023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53C3D23-3648-4DE3-A0B0-61EFE16AC4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7E935-D70E-4DAB-A2FF-69E5E1A26900}" type="datetimeFigureOut">
              <a:rPr lang="nl-NL" smtClean="0"/>
              <a:t>21-3-2018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824A88DE-5E39-411A-A86E-3D9B33539F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65B6F6DA-8DDB-4E55-8CB6-F812E5BAD3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74706-9419-40F0-8E61-EDCD3E8DD0B3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120399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4DD64A3-498E-445B-88EC-14B7B75E4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BEEBC77F-3943-45BA-96E8-CCB3DF1DBE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16201C0-EBB6-4C85-872E-00D5D41E72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7E935-D70E-4DAB-A2FF-69E5E1A26900}" type="datetimeFigureOut">
              <a:rPr lang="nl-NL" smtClean="0"/>
              <a:t>21-3-2018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F3DDCCC4-F88B-4689-B372-26C7707527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47AD77F3-C233-49D9-A339-FEAC4B23F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74706-9419-40F0-8E61-EDCD3E8DD0B3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392538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3843BE2-6836-49C5-9D3F-6799D2B56A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DFBE7C91-46AE-4018-A30E-E6C7DBE8F3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346510D1-7670-4CCD-9FDF-98ABBD58EC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7E935-D70E-4DAB-A2FF-69E5E1A26900}" type="datetimeFigureOut">
              <a:rPr lang="nl-NL" smtClean="0"/>
              <a:t>21-3-2018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5376D48D-0BF3-4E7D-8ED0-83B805600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F6BFE262-1CB4-4962-AA97-6B40BE0FB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74706-9419-40F0-8E61-EDCD3E8DD0B3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287798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7CB2AD-1698-4B09-A38B-5950FC18E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F5A6578-F52C-46FD-A27A-6144ED91AC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4D112B80-D8C1-4D0D-8740-869A02BC97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48C0A071-3ED3-40D9-8041-65E26E1FFF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7E935-D70E-4DAB-A2FF-69E5E1A26900}" type="datetimeFigureOut">
              <a:rPr lang="nl-NL" smtClean="0"/>
              <a:t>21-3-2018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567B8CDE-3340-42C9-80DC-C42FAA9181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57433930-213B-4FB1-9716-27DB30513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74706-9419-40F0-8E61-EDCD3E8DD0B3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082331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4BB079-22B6-4DB2-884F-E632DC403B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F00A5251-8601-40BE-A287-D3FF89A9C6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8920A6F9-6017-47F5-94F9-0458E6D104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B7CF002A-BE92-4AB1-8F4D-5B17C1811A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B6223B4D-C948-4795-A75C-897DD31A77A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19F56E0D-F894-450B-BE94-5EB7DF4857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7E935-D70E-4DAB-A2FF-69E5E1A26900}" type="datetimeFigureOut">
              <a:rPr lang="nl-NL" smtClean="0"/>
              <a:t>21-3-2018</a:t>
            </a:fld>
            <a:endParaRPr lang="nl-NL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DB315D1F-AADC-4DAD-BED6-2980A8E282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466CE692-77E2-479C-8C89-77A8C9218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74706-9419-40F0-8E61-EDCD3E8DD0B3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852496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0F31E9-B1EF-4EFE-AF83-1176B6E01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DDBD8FBB-8895-47F9-8575-C01359EBBC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7E935-D70E-4DAB-A2FF-69E5E1A26900}" type="datetimeFigureOut">
              <a:rPr lang="nl-NL" smtClean="0"/>
              <a:t>21-3-2018</a:t>
            </a:fld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32E56401-017F-4744-BF68-8649B4E9AA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7A63818A-49E2-4671-9AF1-3D260CB143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74706-9419-40F0-8E61-EDCD3E8DD0B3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97809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DB6883FF-5E96-4BF3-B9A5-49B4065C2F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7E935-D70E-4DAB-A2FF-69E5E1A26900}" type="datetimeFigureOut">
              <a:rPr lang="nl-NL" smtClean="0"/>
              <a:t>21-3-2018</a:t>
            </a:fld>
            <a:endParaRPr lang="nl-NL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16380CC7-122D-425D-A6FE-5171E2BFCD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756BAC2B-560E-480F-8C34-97B1B915C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74706-9419-40F0-8E61-EDCD3E8DD0B3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954622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89EDB5D-3694-4FE0-BDD7-B7BEADF709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689247D-6EC2-4517-B993-C485B5D27F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31A82042-3497-4FCF-AB80-E673013057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AF20F6CF-8689-4887-9857-8D8EC7411B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7E935-D70E-4DAB-A2FF-69E5E1A26900}" type="datetimeFigureOut">
              <a:rPr lang="nl-NL" smtClean="0"/>
              <a:t>21-3-2018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04E9A0C6-1D27-4929-A466-53F288D1A9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A7A47F6B-8CA3-4E11-9020-FBBB13550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74706-9419-40F0-8E61-EDCD3E8DD0B3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196261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40CDDB-1F45-46C3-B4D6-207486C2A8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349867D9-1F38-4664-A6F1-6BAE86CDC7C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FC691C1A-13FC-4E84-B63C-31869F9BB5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1CFC56EF-1FFB-4253-AE27-FA47C9EF90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7E935-D70E-4DAB-A2FF-69E5E1A26900}" type="datetimeFigureOut">
              <a:rPr lang="nl-NL" smtClean="0"/>
              <a:t>21-3-2018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BCF140A0-1A86-4FCB-93D0-2059F9A29A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A107093B-7214-445B-B2D5-FEEC6F7031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74706-9419-40F0-8E61-EDCD3E8DD0B3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486631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0645946B-D8E1-4B5C-A874-9E47F5E42B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AAB7286E-18AC-4EDF-882E-234F1A781E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208EEB7-686C-4AB6-9A7C-5F41590D90E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F7E935-D70E-4DAB-A2FF-69E5E1A26900}" type="datetimeFigureOut">
              <a:rPr lang="nl-NL" smtClean="0"/>
              <a:t>21-3-2018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7658E07-46AB-4470-B6EC-62D26B3565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977080CB-1BF4-4115-A71C-F7AE33E251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A74706-9419-40F0-8E61-EDCD3E8DD0B3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34269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DD0BF4-42E6-40D9-9997-CC1760CA12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8360" y="2056291"/>
            <a:ext cx="7570406" cy="2559008"/>
          </a:xfrm>
        </p:spPr>
        <p:txBody>
          <a:bodyPr>
            <a:normAutofit fontScale="90000"/>
          </a:bodyPr>
          <a:lstStyle/>
          <a:p>
            <a:r>
              <a:rPr lang="nl-NL" b="1" dirty="0"/>
              <a:t>Learning </a:t>
            </a:r>
            <a:r>
              <a:rPr lang="nl-NL" b="1" dirty="0" err="1"/>
              <a:t>the</a:t>
            </a:r>
            <a:r>
              <a:rPr lang="nl-NL" b="1" dirty="0"/>
              <a:t> basics of </a:t>
            </a:r>
            <a:r>
              <a:rPr lang="nl-NL" b="1" dirty="0" err="1"/>
              <a:t>coding</a:t>
            </a:r>
            <a:r>
              <a:rPr lang="nl-NL" b="1" dirty="0"/>
              <a:t>:</a:t>
            </a:r>
            <a:br>
              <a:rPr lang="nl-NL" b="1" dirty="0"/>
            </a:br>
            <a:br>
              <a:rPr lang="nl-NL" b="1" dirty="0"/>
            </a:br>
            <a:r>
              <a:rPr lang="nl-NL" dirty="0"/>
              <a:t>A short summary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emotions</a:t>
            </a:r>
            <a:r>
              <a:rPr lang="nl-NL" dirty="0"/>
              <a:t> of </a:t>
            </a:r>
            <a:r>
              <a:rPr lang="nl-NL" dirty="0" err="1"/>
              <a:t>my</a:t>
            </a:r>
            <a:r>
              <a:rPr lang="nl-NL" dirty="0"/>
              <a:t> life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past </a:t>
            </a:r>
            <a:r>
              <a:rPr lang="nl-NL" dirty="0" err="1"/>
              <a:t>six</a:t>
            </a:r>
            <a:r>
              <a:rPr lang="nl-NL" dirty="0"/>
              <a:t> </a:t>
            </a:r>
            <a:r>
              <a:rPr lang="nl-NL" dirty="0" err="1"/>
              <a:t>months</a:t>
            </a:r>
            <a:endParaRPr lang="nl-NL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95F24C22-DF20-413F-B107-1351768B2C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8616" y="0"/>
            <a:ext cx="2464858" cy="1304925"/>
          </a:xfrm>
          <a:prstGeom prst="rect">
            <a:avLst/>
          </a:prstGeom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8CAFCE3C-03C6-41FD-A340-043527A95E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26" y="-13370"/>
            <a:ext cx="1203892" cy="1203892"/>
          </a:xfrm>
          <a:prstGeom prst="rect">
            <a:avLst/>
          </a:prstGeom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1D855902-9452-46CE-904F-9EAC7B8114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8387" y="-36717"/>
            <a:ext cx="1278949" cy="1225896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68BED129-81B9-4454-B39C-4AFB69F4BB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75327" y="5619312"/>
            <a:ext cx="1206579" cy="1206579"/>
          </a:xfrm>
          <a:prstGeom prst="rect">
            <a:avLst/>
          </a:prstGeom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802F5069-C512-4A89-B241-D96A26D663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8923" y="5422899"/>
            <a:ext cx="1450906" cy="1450906"/>
          </a:xfrm>
          <a:prstGeom prst="rect">
            <a:avLst/>
          </a:prstGeom>
        </p:spPr>
      </p:pic>
      <p:pic>
        <p:nvPicPr>
          <p:cNvPr id="14" name="Afbeelding 13">
            <a:extLst>
              <a:ext uri="{FF2B5EF4-FFF2-40B4-BE49-F238E27FC236}">
                <a16:creationId xmlns:a16="http://schemas.microsoft.com/office/drawing/2014/main" id="{0D0512D0-61CE-469A-9F42-6B02352558B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10987" y="-7125"/>
            <a:ext cx="1370864" cy="1232064"/>
          </a:xfrm>
          <a:prstGeom prst="rect">
            <a:avLst/>
          </a:prstGeom>
        </p:spPr>
      </p:pic>
      <p:pic>
        <p:nvPicPr>
          <p:cNvPr id="15" name="Afbeelding 14">
            <a:extLst>
              <a:ext uri="{FF2B5EF4-FFF2-40B4-BE49-F238E27FC236}">
                <a16:creationId xmlns:a16="http://schemas.microsoft.com/office/drawing/2014/main" id="{FFF8F076-5EEC-4E0C-ADAE-78B76A12C4C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362372" y="5608380"/>
            <a:ext cx="2248482" cy="1265425"/>
          </a:xfrm>
          <a:prstGeom prst="rect">
            <a:avLst/>
          </a:prstGeom>
        </p:spPr>
      </p:pic>
      <p:pic>
        <p:nvPicPr>
          <p:cNvPr id="16" name="Afbeelding 15">
            <a:extLst>
              <a:ext uri="{FF2B5EF4-FFF2-40B4-BE49-F238E27FC236}">
                <a16:creationId xmlns:a16="http://schemas.microsoft.com/office/drawing/2014/main" id="{5A1845C6-0C1A-4E61-AC24-7A20B26FB12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31327" y="-58034"/>
            <a:ext cx="1349832" cy="1325990"/>
          </a:xfrm>
          <a:prstGeom prst="rect">
            <a:avLst/>
          </a:prstGeom>
        </p:spPr>
      </p:pic>
      <p:pic>
        <p:nvPicPr>
          <p:cNvPr id="17" name="Afbeelding 16">
            <a:extLst>
              <a:ext uri="{FF2B5EF4-FFF2-40B4-BE49-F238E27FC236}">
                <a16:creationId xmlns:a16="http://schemas.microsoft.com/office/drawing/2014/main" id="{81099F36-43A5-4555-887B-273A0E8F773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818528" y="1310768"/>
            <a:ext cx="1337657" cy="1203892"/>
          </a:xfrm>
          <a:prstGeom prst="rect">
            <a:avLst/>
          </a:prstGeom>
        </p:spPr>
      </p:pic>
      <p:pic>
        <p:nvPicPr>
          <p:cNvPr id="18" name="Afbeelding 17">
            <a:extLst>
              <a:ext uri="{FF2B5EF4-FFF2-40B4-BE49-F238E27FC236}">
                <a16:creationId xmlns:a16="http://schemas.microsoft.com/office/drawing/2014/main" id="{B198F14A-B617-4878-ADA3-DE97BFF6624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955004" y="-36717"/>
            <a:ext cx="1370864" cy="1205094"/>
          </a:xfrm>
          <a:prstGeom prst="rect">
            <a:avLst/>
          </a:prstGeom>
        </p:spPr>
      </p:pic>
      <p:pic>
        <p:nvPicPr>
          <p:cNvPr id="19" name="Afbeelding 18">
            <a:extLst>
              <a:ext uri="{FF2B5EF4-FFF2-40B4-BE49-F238E27FC236}">
                <a16:creationId xmlns:a16="http://schemas.microsoft.com/office/drawing/2014/main" id="{C1D1BA82-A9A8-4A1B-B0DC-884D2A5E6B1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flipH="1">
            <a:off x="10606998" y="43270"/>
            <a:ext cx="1394645" cy="1090612"/>
          </a:xfrm>
          <a:prstGeom prst="rect">
            <a:avLst/>
          </a:prstGeom>
        </p:spPr>
      </p:pic>
      <p:pic>
        <p:nvPicPr>
          <p:cNvPr id="20" name="Afbeelding 19">
            <a:extLst>
              <a:ext uri="{FF2B5EF4-FFF2-40B4-BE49-F238E27FC236}">
                <a16:creationId xmlns:a16="http://schemas.microsoft.com/office/drawing/2014/main" id="{3C787F50-72A9-42D1-B132-325E9ECC0F0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746941" y="5603977"/>
            <a:ext cx="1352550" cy="1231262"/>
          </a:xfrm>
          <a:prstGeom prst="rect">
            <a:avLst/>
          </a:prstGeom>
        </p:spPr>
      </p:pic>
      <p:pic>
        <p:nvPicPr>
          <p:cNvPr id="21" name="Afbeelding 20">
            <a:extLst>
              <a:ext uri="{FF2B5EF4-FFF2-40B4-BE49-F238E27FC236}">
                <a16:creationId xmlns:a16="http://schemas.microsoft.com/office/drawing/2014/main" id="{8B78D890-66C7-4211-B36F-E6586189D2D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7526" y="1315059"/>
            <a:ext cx="1291072" cy="1291072"/>
          </a:xfrm>
          <a:prstGeom prst="rect">
            <a:avLst/>
          </a:prstGeom>
        </p:spPr>
      </p:pic>
      <p:pic>
        <p:nvPicPr>
          <p:cNvPr id="22" name="Afbeelding 21">
            <a:extLst>
              <a:ext uri="{FF2B5EF4-FFF2-40B4-BE49-F238E27FC236}">
                <a16:creationId xmlns:a16="http://schemas.microsoft.com/office/drawing/2014/main" id="{25C4E8AA-1DBC-43CE-95B8-CC9AEE03A77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-1755" y="2683564"/>
            <a:ext cx="1333958" cy="1333958"/>
          </a:xfrm>
          <a:prstGeom prst="rect">
            <a:avLst/>
          </a:prstGeom>
        </p:spPr>
      </p:pic>
      <p:pic>
        <p:nvPicPr>
          <p:cNvPr id="23" name="Afbeelding 22">
            <a:extLst>
              <a:ext uri="{FF2B5EF4-FFF2-40B4-BE49-F238E27FC236}">
                <a16:creationId xmlns:a16="http://schemas.microsoft.com/office/drawing/2014/main" id="{B888E9C1-EDCC-42DF-9C23-40047B6C2C72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364809" y="5572124"/>
            <a:ext cx="1152552" cy="1206578"/>
          </a:xfrm>
          <a:prstGeom prst="rect">
            <a:avLst/>
          </a:prstGeom>
        </p:spPr>
      </p:pic>
      <p:pic>
        <p:nvPicPr>
          <p:cNvPr id="24" name="Afbeelding 23">
            <a:extLst>
              <a:ext uri="{FF2B5EF4-FFF2-40B4-BE49-F238E27FC236}">
                <a16:creationId xmlns:a16="http://schemas.microsoft.com/office/drawing/2014/main" id="{B5C69FA7-6582-48EF-9D0B-B117E61D5841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004893" y="5240424"/>
            <a:ext cx="1602972" cy="1602972"/>
          </a:xfrm>
          <a:prstGeom prst="rect">
            <a:avLst/>
          </a:prstGeom>
        </p:spPr>
      </p:pic>
      <p:pic>
        <p:nvPicPr>
          <p:cNvPr id="28" name="Afbeelding 27">
            <a:extLst>
              <a:ext uri="{FF2B5EF4-FFF2-40B4-BE49-F238E27FC236}">
                <a16:creationId xmlns:a16="http://schemas.microsoft.com/office/drawing/2014/main" id="{BB07D7C7-00E5-443F-8C52-45EE931B8DBF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-1755" y="4142059"/>
            <a:ext cx="1450906" cy="1450906"/>
          </a:xfrm>
          <a:prstGeom prst="rect">
            <a:avLst/>
          </a:prstGeom>
        </p:spPr>
      </p:pic>
      <p:pic>
        <p:nvPicPr>
          <p:cNvPr id="29" name="Afbeelding 28">
            <a:extLst>
              <a:ext uri="{FF2B5EF4-FFF2-40B4-BE49-F238E27FC236}">
                <a16:creationId xmlns:a16="http://schemas.microsoft.com/office/drawing/2014/main" id="{A7240B49-0EBB-460D-86C3-8AE3FE424939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417349" y="8670"/>
            <a:ext cx="1506739" cy="1265425"/>
          </a:xfrm>
          <a:prstGeom prst="rect">
            <a:avLst/>
          </a:prstGeom>
        </p:spPr>
      </p:pic>
      <p:pic>
        <p:nvPicPr>
          <p:cNvPr id="30" name="Afbeelding 29">
            <a:extLst>
              <a:ext uri="{FF2B5EF4-FFF2-40B4-BE49-F238E27FC236}">
                <a16:creationId xmlns:a16="http://schemas.microsoft.com/office/drawing/2014/main" id="{A1459EC8-9838-49C7-BEB4-8F38D6E58627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0524394" y="2570990"/>
            <a:ext cx="1694641" cy="1459770"/>
          </a:xfrm>
          <a:prstGeom prst="rect">
            <a:avLst/>
          </a:prstGeom>
        </p:spPr>
      </p:pic>
      <p:pic>
        <p:nvPicPr>
          <p:cNvPr id="31" name="Afbeelding 30">
            <a:extLst>
              <a:ext uri="{FF2B5EF4-FFF2-40B4-BE49-F238E27FC236}">
                <a16:creationId xmlns:a16="http://schemas.microsoft.com/office/drawing/2014/main" id="{658D7363-EB1F-45D5-9D72-EA5E3F4CB9F6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0741997" y="4122565"/>
            <a:ext cx="1308732" cy="1307455"/>
          </a:xfrm>
          <a:prstGeom prst="rect">
            <a:avLst/>
          </a:prstGeom>
        </p:spPr>
      </p:pic>
      <p:pic>
        <p:nvPicPr>
          <p:cNvPr id="34" name="Afbeelding 33">
            <a:extLst>
              <a:ext uri="{FF2B5EF4-FFF2-40B4-BE49-F238E27FC236}">
                <a16:creationId xmlns:a16="http://schemas.microsoft.com/office/drawing/2014/main" id="{8BAC11B3-440D-4C00-9550-266B5F3786B7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7573280" y="5511730"/>
            <a:ext cx="1362075" cy="1362075"/>
          </a:xfrm>
          <a:prstGeom prst="rect">
            <a:avLst/>
          </a:prstGeom>
        </p:spPr>
      </p:pic>
      <p:pic>
        <p:nvPicPr>
          <p:cNvPr id="35" name="Afbeelding 34">
            <a:extLst>
              <a:ext uri="{FF2B5EF4-FFF2-40B4-BE49-F238E27FC236}">
                <a16:creationId xmlns:a16="http://schemas.microsoft.com/office/drawing/2014/main" id="{F101ED9D-BDCC-45A9-9AB5-5A1597D7F0BB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382077" y="5623662"/>
            <a:ext cx="1602972" cy="1202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9275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95F24C22-DF20-413F-B107-1351768B2C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8616" y="0"/>
            <a:ext cx="2464858" cy="1304925"/>
          </a:xfrm>
          <a:prstGeom prst="rect">
            <a:avLst/>
          </a:prstGeom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8CAFCE3C-03C6-41FD-A340-043527A95E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26" y="-13370"/>
            <a:ext cx="1203892" cy="1203892"/>
          </a:xfrm>
          <a:prstGeom prst="rect">
            <a:avLst/>
          </a:prstGeom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1D855902-9452-46CE-904F-9EAC7B8114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8387" y="-36717"/>
            <a:ext cx="1278949" cy="1225896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68BED129-81B9-4454-B39C-4AFB69F4BB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75327" y="5619312"/>
            <a:ext cx="1206579" cy="1206579"/>
          </a:xfrm>
          <a:prstGeom prst="rect">
            <a:avLst/>
          </a:prstGeom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802F5069-C512-4A89-B241-D96A26D663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8923" y="5422899"/>
            <a:ext cx="1450906" cy="1450906"/>
          </a:xfrm>
          <a:prstGeom prst="rect">
            <a:avLst/>
          </a:prstGeom>
        </p:spPr>
      </p:pic>
      <p:pic>
        <p:nvPicPr>
          <p:cNvPr id="14" name="Afbeelding 13">
            <a:extLst>
              <a:ext uri="{FF2B5EF4-FFF2-40B4-BE49-F238E27FC236}">
                <a16:creationId xmlns:a16="http://schemas.microsoft.com/office/drawing/2014/main" id="{0D0512D0-61CE-469A-9F42-6B02352558B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10987" y="-7125"/>
            <a:ext cx="1370864" cy="1232064"/>
          </a:xfrm>
          <a:prstGeom prst="rect">
            <a:avLst/>
          </a:prstGeom>
        </p:spPr>
      </p:pic>
      <p:pic>
        <p:nvPicPr>
          <p:cNvPr id="15" name="Afbeelding 14">
            <a:extLst>
              <a:ext uri="{FF2B5EF4-FFF2-40B4-BE49-F238E27FC236}">
                <a16:creationId xmlns:a16="http://schemas.microsoft.com/office/drawing/2014/main" id="{FFF8F076-5EEC-4E0C-ADAE-78B76A12C4C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362372" y="5608380"/>
            <a:ext cx="2248482" cy="1265425"/>
          </a:xfrm>
          <a:prstGeom prst="rect">
            <a:avLst/>
          </a:prstGeom>
        </p:spPr>
      </p:pic>
      <p:pic>
        <p:nvPicPr>
          <p:cNvPr id="16" name="Afbeelding 15">
            <a:extLst>
              <a:ext uri="{FF2B5EF4-FFF2-40B4-BE49-F238E27FC236}">
                <a16:creationId xmlns:a16="http://schemas.microsoft.com/office/drawing/2014/main" id="{5A1845C6-0C1A-4E61-AC24-7A20B26FB12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31327" y="-58034"/>
            <a:ext cx="1349832" cy="1325990"/>
          </a:xfrm>
          <a:prstGeom prst="rect">
            <a:avLst/>
          </a:prstGeom>
        </p:spPr>
      </p:pic>
      <p:pic>
        <p:nvPicPr>
          <p:cNvPr id="17" name="Afbeelding 16">
            <a:extLst>
              <a:ext uri="{FF2B5EF4-FFF2-40B4-BE49-F238E27FC236}">
                <a16:creationId xmlns:a16="http://schemas.microsoft.com/office/drawing/2014/main" id="{81099F36-43A5-4555-887B-273A0E8F773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818528" y="1310768"/>
            <a:ext cx="1337657" cy="1203892"/>
          </a:xfrm>
          <a:prstGeom prst="rect">
            <a:avLst/>
          </a:prstGeom>
        </p:spPr>
      </p:pic>
      <p:pic>
        <p:nvPicPr>
          <p:cNvPr id="18" name="Afbeelding 17">
            <a:extLst>
              <a:ext uri="{FF2B5EF4-FFF2-40B4-BE49-F238E27FC236}">
                <a16:creationId xmlns:a16="http://schemas.microsoft.com/office/drawing/2014/main" id="{B198F14A-B617-4878-ADA3-DE97BFF6624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955004" y="-36717"/>
            <a:ext cx="1370864" cy="1205094"/>
          </a:xfrm>
          <a:prstGeom prst="rect">
            <a:avLst/>
          </a:prstGeom>
        </p:spPr>
      </p:pic>
      <p:pic>
        <p:nvPicPr>
          <p:cNvPr id="19" name="Afbeelding 18">
            <a:extLst>
              <a:ext uri="{FF2B5EF4-FFF2-40B4-BE49-F238E27FC236}">
                <a16:creationId xmlns:a16="http://schemas.microsoft.com/office/drawing/2014/main" id="{C1D1BA82-A9A8-4A1B-B0DC-884D2A5E6B1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flipH="1">
            <a:off x="10606998" y="43270"/>
            <a:ext cx="1394645" cy="1090612"/>
          </a:xfrm>
          <a:prstGeom prst="rect">
            <a:avLst/>
          </a:prstGeom>
        </p:spPr>
      </p:pic>
      <p:pic>
        <p:nvPicPr>
          <p:cNvPr id="20" name="Afbeelding 19">
            <a:extLst>
              <a:ext uri="{FF2B5EF4-FFF2-40B4-BE49-F238E27FC236}">
                <a16:creationId xmlns:a16="http://schemas.microsoft.com/office/drawing/2014/main" id="{3C787F50-72A9-42D1-B132-325E9ECC0F0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746941" y="5603977"/>
            <a:ext cx="1352550" cy="1231262"/>
          </a:xfrm>
          <a:prstGeom prst="rect">
            <a:avLst/>
          </a:prstGeom>
        </p:spPr>
      </p:pic>
      <p:pic>
        <p:nvPicPr>
          <p:cNvPr id="21" name="Afbeelding 20">
            <a:extLst>
              <a:ext uri="{FF2B5EF4-FFF2-40B4-BE49-F238E27FC236}">
                <a16:creationId xmlns:a16="http://schemas.microsoft.com/office/drawing/2014/main" id="{8B78D890-66C7-4211-B36F-E6586189D2D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7526" y="1315059"/>
            <a:ext cx="1291072" cy="1291072"/>
          </a:xfrm>
          <a:prstGeom prst="rect">
            <a:avLst/>
          </a:prstGeom>
        </p:spPr>
      </p:pic>
      <p:pic>
        <p:nvPicPr>
          <p:cNvPr id="22" name="Afbeelding 21">
            <a:extLst>
              <a:ext uri="{FF2B5EF4-FFF2-40B4-BE49-F238E27FC236}">
                <a16:creationId xmlns:a16="http://schemas.microsoft.com/office/drawing/2014/main" id="{25C4E8AA-1DBC-43CE-95B8-CC9AEE03A77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-1755" y="2683564"/>
            <a:ext cx="1333958" cy="1333958"/>
          </a:xfrm>
          <a:prstGeom prst="rect">
            <a:avLst/>
          </a:prstGeom>
        </p:spPr>
      </p:pic>
      <p:pic>
        <p:nvPicPr>
          <p:cNvPr id="23" name="Afbeelding 22">
            <a:extLst>
              <a:ext uri="{FF2B5EF4-FFF2-40B4-BE49-F238E27FC236}">
                <a16:creationId xmlns:a16="http://schemas.microsoft.com/office/drawing/2014/main" id="{B888E9C1-EDCC-42DF-9C23-40047B6C2C72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364809" y="5572124"/>
            <a:ext cx="1152552" cy="1206578"/>
          </a:xfrm>
          <a:prstGeom prst="rect">
            <a:avLst/>
          </a:prstGeom>
        </p:spPr>
      </p:pic>
      <p:pic>
        <p:nvPicPr>
          <p:cNvPr id="24" name="Afbeelding 23">
            <a:extLst>
              <a:ext uri="{FF2B5EF4-FFF2-40B4-BE49-F238E27FC236}">
                <a16:creationId xmlns:a16="http://schemas.microsoft.com/office/drawing/2014/main" id="{B5C69FA7-6582-48EF-9D0B-B117E61D5841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004893" y="5240424"/>
            <a:ext cx="1602972" cy="1602972"/>
          </a:xfrm>
          <a:prstGeom prst="rect">
            <a:avLst/>
          </a:prstGeom>
        </p:spPr>
      </p:pic>
      <p:pic>
        <p:nvPicPr>
          <p:cNvPr id="28" name="Afbeelding 27">
            <a:extLst>
              <a:ext uri="{FF2B5EF4-FFF2-40B4-BE49-F238E27FC236}">
                <a16:creationId xmlns:a16="http://schemas.microsoft.com/office/drawing/2014/main" id="{BB07D7C7-00E5-443F-8C52-45EE931B8DBF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-1755" y="4142059"/>
            <a:ext cx="1450906" cy="1450906"/>
          </a:xfrm>
          <a:prstGeom prst="rect">
            <a:avLst/>
          </a:prstGeom>
        </p:spPr>
      </p:pic>
      <p:pic>
        <p:nvPicPr>
          <p:cNvPr id="29" name="Afbeelding 28">
            <a:extLst>
              <a:ext uri="{FF2B5EF4-FFF2-40B4-BE49-F238E27FC236}">
                <a16:creationId xmlns:a16="http://schemas.microsoft.com/office/drawing/2014/main" id="{A7240B49-0EBB-460D-86C3-8AE3FE424939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417349" y="8670"/>
            <a:ext cx="1506739" cy="1265425"/>
          </a:xfrm>
          <a:prstGeom prst="rect">
            <a:avLst/>
          </a:prstGeom>
        </p:spPr>
      </p:pic>
      <p:pic>
        <p:nvPicPr>
          <p:cNvPr id="30" name="Afbeelding 29">
            <a:extLst>
              <a:ext uri="{FF2B5EF4-FFF2-40B4-BE49-F238E27FC236}">
                <a16:creationId xmlns:a16="http://schemas.microsoft.com/office/drawing/2014/main" id="{A1459EC8-9838-49C7-BEB4-8F38D6E58627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0524394" y="2570990"/>
            <a:ext cx="1694641" cy="1459770"/>
          </a:xfrm>
          <a:prstGeom prst="rect">
            <a:avLst/>
          </a:prstGeom>
        </p:spPr>
      </p:pic>
      <p:pic>
        <p:nvPicPr>
          <p:cNvPr id="31" name="Afbeelding 30">
            <a:extLst>
              <a:ext uri="{FF2B5EF4-FFF2-40B4-BE49-F238E27FC236}">
                <a16:creationId xmlns:a16="http://schemas.microsoft.com/office/drawing/2014/main" id="{658D7363-EB1F-45D5-9D72-EA5E3F4CB9F6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0741997" y="4122565"/>
            <a:ext cx="1308732" cy="1307455"/>
          </a:xfrm>
          <a:prstGeom prst="rect">
            <a:avLst/>
          </a:prstGeom>
        </p:spPr>
      </p:pic>
      <p:pic>
        <p:nvPicPr>
          <p:cNvPr id="34" name="Afbeelding 33">
            <a:extLst>
              <a:ext uri="{FF2B5EF4-FFF2-40B4-BE49-F238E27FC236}">
                <a16:creationId xmlns:a16="http://schemas.microsoft.com/office/drawing/2014/main" id="{8BAC11B3-440D-4C00-9550-266B5F3786B7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7573280" y="5511730"/>
            <a:ext cx="1362075" cy="1362075"/>
          </a:xfrm>
          <a:prstGeom prst="rect">
            <a:avLst/>
          </a:prstGeom>
        </p:spPr>
      </p:pic>
      <p:pic>
        <p:nvPicPr>
          <p:cNvPr id="35" name="Afbeelding 34">
            <a:extLst>
              <a:ext uri="{FF2B5EF4-FFF2-40B4-BE49-F238E27FC236}">
                <a16:creationId xmlns:a16="http://schemas.microsoft.com/office/drawing/2014/main" id="{F101ED9D-BDCC-45A9-9AB5-5A1597D7F0BB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382077" y="5623662"/>
            <a:ext cx="1602972" cy="1202229"/>
          </a:xfrm>
          <a:prstGeom prst="rect">
            <a:avLst/>
          </a:prstGeom>
        </p:spPr>
      </p:pic>
      <p:sp>
        <p:nvSpPr>
          <p:cNvPr id="10" name="Rechthoek 9">
            <a:extLst>
              <a:ext uri="{FF2B5EF4-FFF2-40B4-BE49-F238E27FC236}">
                <a16:creationId xmlns:a16="http://schemas.microsoft.com/office/drawing/2014/main" id="{BC4E9159-34E5-46B4-B675-BE0FB56FCA4C}"/>
              </a:ext>
            </a:extLst>
          </p:cNvPr>
          <p:cNvSpPr/>
          <p:nvPr/>
        </p:nvSpPr>
        <p:spPr>
          <a:xfrm>
            <a:off x="-1755" y="-29175"/>
            <a:ext cx="12174474" cy="6887175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2" name="Tijdelijke aanduiding voor inhoud 2">
            <a:extLst>
              <a:ext uri="{FF2B5EF4-FFF2-40B4-BE49-F238E27FC236}">
                <a16:creationId xmlns:a16="http://schemas.microsoft.com/office/drawing/2014/main" id="{97EDE495-DC2B-43AF-BBB7-027C6E84FF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65120" y="1238977"/>
            <a:ext cx="8714626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nl-NL" dirty="0"/>
              <a:t>I </a:t>
            </a:r>
            <a:r>
              <a:rPr lang="nl-NL" dirty="0" err="1"/>
              <a:t>followed</a:t>
            </a:r>
            <a:r>
              <a:rPr lang="nl-NL" dirty="0"/>
              <a:t> </a:t>
            </a:r>
            <a:r>
              <a:rPr lang="nl-NL" dirty="0" err="1"/>
              <a:t>Gabors</a:t>
            </a:r>
            <a:r>
              <a:rPr lang="nl-NL" dirty="0"/>
              <a:t> </a:t>
            </a:r>
            <a:r>
              <a:rPr lang="nl-NL" dirty="0" err="1"/>
              <a:t>two</a:t>
            </a:r>
            <a:r>
              <a:rPr lang="nl-NL" dirty="0"/>
              <a:t> basic </a:t>
            </a:r>
            <a:r>
              <a:rPr lang="nl-NL" dirty="0" err="1"/>
              <a:t>rules</a:t>
            </a:r>
            <a:r>
              <a:rPr lang="nl-NL" dirty="0"/>
              <a:t>:</a:t>
            </a:r>
          </a:p>
          <a:p>
            <a:pPr marL="457200" lvl="1" indent="0">
              <a:buNone/>
            </a:pPr>
            <a:endParaRPr lang="nl-NL" dirty="0"/>
          </a:p>
          <a:p>
            <a:pPr marL="914400" lvl="1" indent="-457200">
              <a:buFont typeface="+mj-lt"/>
              <a:buAutoNum type="arabicPeriod"/>
            </a:pPr>
            <a:r>
              <a:rPr lang="nl-NL" dirty="0" err="1"/>
              <a:t>So</a:t>
            </a:r>
            <a:r>
              <a:rPr lang="nl-NL" dirty="0"/>
              <a:t>… first: Make </a:t>
            </a:r>
            <a:r>
              <a:rPr lang="nl-NL" dirty="0" err="1"/>
              <a:t>it</a:t>
            </a:r>
            <a:r>
              <a:rPr lang="nl-NL" dirty="0"/>
              <a:t> </a:t>
            </a:r>
            <a:r>
              <a:rPr lang="nl-NL" dirty="0" err="1"/>
              <a:t>work</a:t>
            </a:r>
            <a:r>
              <a:rPr lang="nl-NL" dirty="0"/>
              <a:t>!</a:t>
            </a:r>
          </a:p>
          <a:p>
            <a:pPr lvl="2"/>
            <a:r>
              <a:rPr lang="nl-NL" dirty="0"/>
              <a:t>90% </a:t>
            </a:r>
            <a:r>
              <a:rPr lang="nl-NL" dirty="0" err="1"/>
              <a:t>by</a:t>
            </a:r>
            <a:r>
              <a:rPr lang="nl-NL" dirty="0"/>
              <a:t> </a:t>
            </a:r>
            <a:r>
              <a:rPr lang="nl-NL" dirty="0" err="1"/>
              <a:t>myself</a:t>
            </a:r>
            <a:r>
              <a:rPr lang="nl-NL" dirty="0"/>
              <a:t>, 10% </a:t>
            </a:r>
            <a:r>
              <a:rPr lang="nl-NL" dirty="0" err="1"/>
              <a:t>with</a:t>
            </a:r>
            <a:r>
              <a:rPr lang="nl-NL" dirty="0"/>
              <a:t> help </a:t>
            </a:r>
            <a:r>
              <a:rPr lang="nl-NL" dirty="0" err="1"/>
              <a:t>from</a:t>
            </a:r>
            <a:r>
              <a:rPr lang="nl-NL" dirty="0"/>
              <a:t> Gabor </a:t>
            </a:r>
            <a:r>
              <a:rPr lang="nl-NL" dirty="0" err="1"/>
              <a:t>and</a:t>
            </a:r>
            <a:r>
              <a:rPr lang="nl-NL" dirty="0"/>
              <a:t> Alina</a:t>
            </a:r>
          </a:p>
          <a:p>
            <a:pPr lvl="2"/>
            <a:r>
              <a:rPr lang="nl-NL" dirty="0" err="1"/>
              <a:t>What</a:t>
            </a:r>
            <a:r>
              <a:rPr lang="nl-NL" dirty="0"/>
              <a:t> I </a:t>
            </a:r>
            <a:r>
              <a:rPr lang="nl-NL" dirty="0" err="1"/>
              <a:t>didn’t</a:t>
            </a:r>
            <a:r>
              <a:rPr lang="nl-NL" dirty="0"/>
              <a:t> </a:t>
            </a:r>
            <a:r>
              <a:rPr lang="nl-NL" dirty="0" err="1"/>
              <a:t>add</a:t>
            </a:r>
            <a:r>
              <a:rPr lang="nl-NL" dirty="0"/>
              <a:t>: user </a:t>
            </a:r>
            <a:r>
              <a:rPr lang="nl-NL" dirty="0" err="1"/>
              <a:t>registration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authentication</a:t>
            </a:r>
            <a:endParaRPr lang="nl-NL" dirty="0"/>
          </a:p>
          <a:p>
            <a:pPr marL="914400" lvl="2" indent="0">
              <a:buNone/>
            </a:pPr>
            <a:endParaRPr lang="nl-NL" dirty="0"/>
          </a:p>
          <a:p>
            <a:pPr marL="914400" lvl="1" indent="-457200">
              <a:buFont typeface="+mj-lt"/>
              <a:buAutoNum type="arabicPeriod"/>
            </a:pPr>
            <a:r>
              <a:rPr lang="nl-NL" dirty="0" err="1"/>
              <a:t>Then</a:t>
            </a:r>
            <a:r>
              <a:rPr lang="nl-NL" dirty="0"/>
              <a:t> second: Make </a:t>
            </a:r>
            <a:r>
              <a:rPr lang="nl-NL" dirty="0" err="1"/>
              <a:t>it</a:t>
            </a:r>
            <a:r>
              <a:rPr lang="nl-NL" dirty="0"/>
              <a:t> </a:t>
            </a:r>
            <a:r>
              <a:rPr lang="nl-NL" dirty="0" err="1"/>
              <a:t>pretty</a:t>
            </a:r>
            <a:r>
              <a:rPr lang="nl-NL" dirty="0"/>
              <a:t>!</a:t>
            </a:r>
          </a:p>
          <a:p>
            <a:pPr lvl="2"/>
            <a:r>
              <a:rPr lang="nl-NL" dirty="0" err="1"/>
              <a:t>Hmmmm</a:t>
            </a:r>
            <a:r>
              <a:rPr lang="nl-NL" dirty="0"/>
              <a:t>, ok, I HATE CSS, </a:t>
            </a:r>
            <a:r>
              <a:rPr lang="nl-NL" dirty="0" err="1"/>
              <a:t>it</a:t>
            </a:r>
            <a:r>
              <a:rPr lang="nl-NL" dirty="0"/>
              <a:t> </a:t>
            </a:r>
            <a:r>
              <a:rPr lang="nl-NL" dirty="0" err="1"/>
              <a:t>makes</a:t>
            </a:r>
            <a:r>
              <a:rPr lang="nl-NL" dirty="0"/>
              <a:t> no sense at </a:t>
            </a:r>
            <a:r>
              <a:rPr lang="nl-NL" dirty="0" err="1"/>
              <a:t>all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takes way more time </a:t>
            </a:r>
            <a:r>
              <a:rPr lang="nl-NL" dirty="0" err="1"/>
              <a:t>then</a:t>
            </a:r>
            <a:r>
              <a:rPr lang="nl-NL" dirty="0"/>
              <a:t> backend stuff. </a:t>
            </a:r>
            <a:r>
              <a:rPr lang="nl-NL" dirty="0" err="1"/>
              <a:t>So</a:t>
            </a:r>
            <a:r>
              <a:rPr lang="nl-NL" dirty="0"/>
              <a:t> I want </a:t>
            </a:r>
            <a:r>
              <a:rPr lang="nl-NL" dirty="0" err="1"/>
              <a:t>to</a:t>
            </a:r>
            <a:r>
              <a:rPr lang="nl-NL" dirty="0"/>
              <a:t> introduce a </a:t>
            </a:r>
            <a:r>
              <a:rPr lang="nl-NL" dirty="0" err="1"/>
              <a:t>third</a:t>
            </a:r>
            <a:r>
              <a:rPr lang="nl-NL" dirty="0"/>
              <a:t> </a:t>
            </a:r>
            <a:r>
              <a:rPr lang="nl-NL" dirty="0" err="1"/>
              <a:t>rule</a:t>
            </a:r>
            <a:r>
              <a:rPr lang="nl-NL" dirty="0"/>
              <a:t>:</a:t>
            </a:r>
          </a:p>
          <a:p>
            <a:pPr lvl="2"/>
            <a:endParaRPr lang="nl-NL" dirty="0"/>
          </a:p>
          <a:p>
            <a:pPr marL="914400" lvl="1" indent="-457200">
              <a:buFont typeface="+mj-lt"/>
              <a:buAutoNum type="arabicPeriod"/>
            </a:pPr>
            <a:r>
              <a:rPr lang="nl-NL" dirty="0"/>
              <a:t>Make </a:t>
            </a:r>
            <a:r>
              <a:rPr lang="nl-NL" dirty="0" err="1"/>
              <a:t>things</a:t>
            </a:r>
            <a:r>
              <a:rPr lang="nl-NL" dirty="0"/>
              <a:t> </a:t>
            </a:r>
            <a:r>
              <a:rPr lang="nl-NL" dirty="0" err="1"/>
              <a:t>presentable</a:t>
            </a:r>
            <a:r>
              <a:rPr lang="nl-NL" dirty="0"/>
              <a:t> but </a:t>
            </a:r>
            <a:r>
              <a:rPr lang="nl-NL" dirty="0" err="1"/>
              <a:t>still</a:t>
            </a:r>
            <a:r>
              <a:rPr lang="nl-NL" dirty="0"/>
              <a:t> </a:t>
            </a:r>
            <a:r>
              <a:rPr lang="nl-NL" dirty="0" err="1"/>
              <a:t>ugly</a:t>
            </a:r>
            <a:r>
              <a:rPr lang="nl-NL" dirty="0"/>
              <a:t> as </a:t>
            </a:r>
            <a:r>
              <a:rPr lang="nl-NL" dirty="0" err="1"/>
              <a:t>hell</a:t>
            </a:r>
            <a:r>
              <a:rPr lang="nl-NL" dirty="0"/>
              <a:t>… </a:t>
            </a:r>
          </a:p>
          <a:p>
            <a:pPr lvl="2"/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then</a:t>
            </a:r>
            <a:r>
              <a:rPr lang="nl-NL" dirty="0"/>
              <a:t> </a:t>
            </a:r>
            <a:r>
              <a:rPr lang="nl-NL" dirty="0" err="1"/>
              <a:t>pay</a:t>
            </a:r>
            <a:r>
              <a:rPr lang="nl-NL" dirty="0"/>
              <a:t> </a:t>
            </a:r>
            <a:r>
              <a:rPr lang="nl-NL" dirty="0" err="1"/>
              <a:t>someone</a:t>
            </a:r>
            <a:r>
              <a:rPr lang="nl-NL" dirty="0"/>
              <a:t> </a:t>
            </a:r>
            <a:r>
              <a:rPr lang="nl-NL" dirty="0" err="1"/>
              <a:t>else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make </a:t>
            </a:r>
            <a:r>
              <a:rPr lang="nl-NL" dirty="0" err="1"/>
              <a:t>it</a:t>
            </a:r>
            <a:r>
              <a:rPr lang="nl-NL" dirty="0"/>
              <a:t> </a:t>
            </a:r>
            <a:r>
              <a:rPr lang="nl-NL" dirty="0" err="1"/>
              <a:t>pretty</a:t>
            </a:r>
            <a:r>
              <a:rPr lang="nl-NL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3359702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B347E4-12A7-4B1A-98C4-B7E2203D8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Sooooo</a:t>
            </a:r>
            <a:r>
              <a:rPr lang="nl-NL" dirty="0"/>
              <a:t>….. My </a:t>
            </a:r>
            <a:r>
              <a:rPr lang="nl-NL" dirty="0" err="1"/>
              <a:t>assignment</a:t>
            </a:r>
            <a:r>
              <a:rPr lang="nl-NL" dirty="0"/>
              <a:t>!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6B18A0C-25CD-4FAF-BB25-31204C280C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PATHFINDER IS A WEBSITE: </a:t>
            </a:r>
          </a:p>
          <a:p>
            <a:pPr marL="457200" lvl="1" indent="0">
              <a:buNone/>
            </a:pPr>
            <a:r>
              <a:rPr lang="nl-NL" dirty="0"/>
              <a:t>&gt;&gt;&gt; </a:t>
            </a:r>
            <a:r>
              <a:rPr lang="nl-NL" dirty="0" err="1"/>
              <a:t>to</a:t>
            </a:r>
            <a:r>
              <a:rPr lang="nl-NL" dirty="0"/>
              <a:t> look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hiking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biking</a:t>
            </a:r>
            <a:r>
              <a:rPr lang="nl-NL" dirty="0"/>
              <a:t> tracks</a:t>
            </a:r>
          </a:p>
          <a:p>
            <a:pPr marL="457200" lvl="1" indent="0">
              <a:buNone/>
            </a:pPr>
            <a:r>
              <a:rPr lang="nl-NL" dirty="0"/>
              <a:t>&gt;&gt;&gt; </a:t>
            </a:r>
            <a:r>
              <a:rPr lang="nl-NL" dirty="0" err="1"/>
              <a:t>where</a:t>
            </a:r>
            <a:r>
              <a:rPr lang="nl-NL" dirty="0"/>
              <a:t> </a:t>
            </a:r>
            <a:r>
              <a:rPr lang="nl-NL" dirty="0" err="1"/>
              <a:t>people</a:t>
            </a:r>
            <a:r>
              <a:rPr lang="nl-NL" dirty="0"/>
              <a:t> </a:t>
            </a:r>
            <a:r>
              <a:rPr lang="nl-NL" dirty="0" err="1"/>
              <a:t>can</a:t>
            </a:r>
            <a:r>
              <a:rPr lang="nl-NL" dirty="0"/>
              <a:t> upload </a:t>
            </a:r>
            <a:r>
              <a:rPr lang="nl-NL" dirty="0" err="1"/>
              <a:t>their</a:t>
            </a:r>
            <a:r>
              <a:rPr lang="nl-NL" dirty="0"/>
              <a:t> </a:t>
            </a:r>
            <a:r>
              <a:rPr lang="nl-NL" dirty="0" err="1"/>
              <a:t>own</a:t>
            </a:r>
            <a:r>
              <a:rPr lang="nl-NL" dirty="0"/>
              <a:t> cool tracks</a:t>
            </a:r>
          </a:p>
          <a:p>
            <a:pPr marL="457200" lvl="1" indent="0">
              <a:buNone/>
            </a:pPr>
            <a:r>
              <a:rPr lang="nl-NL" dirty="0"/>
              <a:t>&gt;&gt;&gt; </a:t>
            </a:r>
            <a:r>
              <a:rPr lang="nl-NL" dirty="0" err="1"/>
              <a:t>and</a:t>
            </a:r>
            <a:r>
              <a:rPr lang="nl-NL" dirty="0"/>
              <a:t> review tracks </a:t>
            </a:r>
            <a:r>
              <a:rPr lang="nl-NL" dirty="0" err="1"/>
              <a:t>from</a:t>
            </a:r>
            <a:r>
              <a:rPr lang="nl-NL" dirty="0"/>
              <a:t> </a:t>
            </a:r>
            <a:r>
              <a:rPr lang="nl-NL" dirty="0" err="1"/>
              <a:t>other</a:t>
            </a:r>
            <a:r>
              <a:rPr lang="nl-NL" dirty="0"/>
              <a:t> </a:t>
            </a:r>
            <a:r>
              <a:rPr lang="nl-NL" dirty="0" err="1"/>
              <a:t>people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5222382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oep 51">
            <a:extLst>
              <a:ext uri="{FF2B5EF4-FFF2-40B4-BE49-F238E27FC236}">
                <a16:creationId xmlns:a16="http://schemas.microsoft.com/office/drawing/2014/main" id="{8DA8F27B-16D1-4D8D-8BD3-A4974B8F9FE5}"/>
              </a:ext>
            </a:extLst>
          </p:cNvPr>
          <p:cNvGrpSpPr/>
          <p:nvPr/>
        </p:nvGrpSpPr>
        <p:grpSpPr>
          <a:xfrm>
            <a:off x="9628948" y="1913762"/>
            <a:ext cx="2396967" cy="2714301"/>
            <a:chOff x="9387400" y="346597"/>
            <a:chExt cx="2396967" cy="2714301"/>
          </a:xfrm>
        </p:grpSpPr>
        <p:sp>
          <p:nvSpPr>
            <p:cNvPr id="3" name="Tekstvak 2">
              <a:extLst>
                <a:ext uri="{FF2B5EF4-FFF2-40B4-BE49-F238E27FC236}">
                  <a16:creationId xmlns:a16="http://schemas.microsoft.com/office/drawing/2014/main" id="{3E0D7860-DB17-4A4A-8BA1-52A28F210D93}"/>
                </a:ext>
              </a:extLst>
            </p:cNvPr>
            <p:cNvSpPr txBox="1"/>
            <p:nvPr/>
          </p:nvSpPr>
          <p:spPr>
            <a:xfrm>
              <a:off x="9387400" y="346597"/>
              <a:ext cx="2396967" cy="46166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nl-NL" sz="2400" b="1" dirty="0">
                  <a:solidFill>
                    <a:srgbClr val="FF0000"/>
                  </a:solidFill>
                </a:rPr>
                <a:t>EXTERNAL LINKS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A3F0B09-36DE-4F8A-9BB2-CE2EC9306EF4}"/>
                </a:ext>
              </a:extLst>
            </p:cNvPr>
            <p:cNvSpPr/>
            <p:nvPr/>
          </p:nvSpPr>
          <p:spPr>
            <a:xfrm>
              <a:off x="9787080" y="1072395"/>
              <a:ext cx="1597609" cy="600023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dirty="0" err="1"/>
                <a:t>Linkedin</a:t>
              </a:r>
              <a:endParaRPr lang="nl-NL" dirty="0"/>
            </a:p>
          </p:txBody>
        </p:sp>
        <p:sp>
          <p:nvSpPr>
            <p:cNvPr id="14" name="Ovaal 13">
              <a:extLst>
                <a:ext uri="{FF2B5EF4-FFF2-40B4-BE49-F238E27FC236}">
                  <a16:creationId xmlns:a16="http://schemas.microsoft.com/office/drawing/2014/main" id="{52AF784A-F0B8-42C1-A09D-E54B826EDEB6}"/>
                </a:ext>
              </a:extLst>
            </p:cNvPr>
            <p:cNvSpPr/>
            <p:nvPr/>
          </p:nvSpPr>
          <p:spPr>
            <a:xfrm>
              <a:off x="9788189" y="1754146"/>
              <a:ext cx="1597609" cy="600023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dirty="0"/>
                <a:t>Facebook</a:t>
              </a:r>
            </a:p>
          </p:txBody>
        </p:sp>
        <p:sp>
          <p:nvSpPr>
            <p:cNvPr id="15" name="Ovaal 14">
              <a:extLst>
                <a:ext uri="{FF2B5EF4-FFF2-40B4-BE49-F238E27FC236}">
                  <a16:creationId xmlns:a16="http://schemas.microsoft.com/office/drawing/2014/main" id="{84B9712D-3B56-4444-BD59-EC7083B5044C}"/>
                </a:ext>
              </a:extLst>
            </p:cNvPr>
            <p:cNvSpPr/>
            <p:nvPr/>
          </p:nvSpPr>
          <p:spPr>
            <a:xfrm>
              <a:off x="9787080" y="2460875"/>
              <a:ext cx="1597608" cy="600023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dirty="0"/>
                <a:t>GitHub</a:t>
              </a:r>
            </a:p>
          </p:txBody>
        </p:sp>
      </p:grpSp>
      <p:grpSp>
        <p:nvGrpSpPr>
          <p:cNvPr id="51" name="Groep 50">
            <a:extLst>
              <a:ext uri="{FF2B5EF4-FFF2-40B4-BE49-F238E27FC236}">
                <a16:creationId xmlns:a16="http://schemas.microsoft.com/office/drawing/2014/main" id="{C2EE9713-0C2E-4241-B2E0-553E210B95E3}"/>
              </a:ext>
            </a:extLst>
          </p:cNvPr>
          <p:cNvGrpSpPr/>
          <p:nvPr/>
        </p:nvGrpSpPr>
        <p:grpSpPr>
          <a:xfrm>
            <a:off x="6523539" y="244129"/>
            <a:ext cx="2015231" cy="6457253"/>
            <a:chOff x="6367784" y="161889"/>
            <a:chExt cx="2015231" cy="6457253"/>
          </a:xfrm>
        </p:grpSpPr>
        <p:grpSp>
          <p:nvGrpSpPr>
            <p:cNvPr id="49" name="Groep 48">
              <a:extLst>
                <a:ext uri="{FF2B5EF4-FFF2-40B4-BE49-F238E27FC236}">
                  <a16:creationId xmlns:a16="http://schemas.microsoft.com/office/drawing/2014/main" id="{85E6539D-6396-41DF-B108-A950F14AF7EB}"/>
                </a:ext>
              </a:extLst>
            </p:cNvPr>
            <p:cNvGrpSpPr/>
            <p:nvPr/>
          </p:nvGrpSpPr>
          <p:grpSpPr>
            <a:xfrm>
              <a:off x="6470617" y="628780"/>
              <a:ext cx="1855991" cy="5990362"/>
              <a:chOff x="5742001" y="676768"/>
              <a:chExt cx="1855991" cy="5990362"/>
            </a:xfrm>
          </p:grpSpPr>
          <p:sp>
            <p:nvSpPr>
              <p:cNvPr id="4" name="Rechthoek 3">
                <a:extLst>
                  <a:ext uri="{FF2B5EF4-FFF2-40B4-BE49-F238E27FC236}">
                    <a16:creationId xmlns:a16="http://schemas.microsoft.com/office/drawing/2014/main" id="{6EAACEF9-ADF8-4FC1-8607-D5E283DEC235}"/>
                  </a:ext>
                </a:extLst>
              </p:cNvPr>
              <p:cNvSpPr/>
              <p:nvPr/>
            </p:nvSpPr>
            <p:spPr>
              <a:xfrm>
                <a:off x="5758465" y="1072395"/>
                <a:ext cx="1758703" cy="672874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nl-NL" dirty="0" err="1"/>
                  <a:t>Server.get</a:t>
                </a:r>
                <a:endParaRPr lang="nl-NL" dirty="0"/>
              </a:p>
              <a:p>
                <a:pPr algn="ctr"/>
                <a:r>
                  <a:rPr lang="nl-NL" dirty="0"/>
                  <a:t>‘/’</a:t>
                </a:r>
              </a:p>
            </p:txBody>
          </p:sp>
          <p:sp>
            <p:nvSpPr>
              <p:cNvPr id="5" name="Rechthoek 4">
                <a:extLst>
                  <a:ext uri="{FF2B5EF4-FFF2-40B4-BE49-F238E27FC236}">
                    <a16:creationId xmlns:a16="http://schemas.microsoft.com/office/drawing/2014/main" id="{7F230399-D6A4-42F0-B58B-A85E55AFAE8E}"/>
                  </a:ext>
                </a:extLst>
              </p:cNvPr>
              <p:cNvSpPr/>
              <p:nvPr/>
            </p:nvSpPr>
            <p:spPr>
              <a:xfrm>
                <a:off x="5742001" y="2240118"/>
                <a:ext cx="1775167" cy="74455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nl-NL" dirty="0" err="1"/>
                  <a:t>Server.get</a:t>
                </a:r>
                <a:endParaRPr lang="nl-NL" dirty="0"/>
              </a:p>
              <a:p>
                <a:pPr algn="ctr"/>
                <a:r>
                  <a:rPr lang="nl-NL" dirty="0"/>
                  <a:t>‘/tracks’</a:t>
                </a:r>
              </a:p>
            </p:txBody>
          </p:sp>
          <p:sp>
            <p:nvSpPr>
              <p:cNvPr id="6" name="Rechthoek 5">
                <a:extLst>
                  <a:ext uri="{FF2B5EF4-FFF2-40B4-BE49-F238E27FC236}">
                    <a16:creationId xmlns:a16="http://schemas.microsoft.com/office/drawing/2014/main" id="{AF5096E0-7152-4922-B16A-CB3D41753027}"/>
                  </a:ext>
                </a:extLst>
              </p:cNvPr>
              <p:cNvSpPr/>
              <p:nvPr/>
            </p:nvSpPr>
            <p:spPr>
              <a:xfrm>
                <a:off x="5759756" y="4743020"/>
                <a:ext cx="1774056" cy="76348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nl-NL" dirty="0" err="1"/>
                  <a:t>Server.get</a:t>
                </a:r>
                <a:endParaRPr lang="nl-NL" dirty="0"/>
              </a:p>
              <a:p>
                <a:pPr algn="ctr"/>
                <a:r>
                  <a:rPr lang="nl-NL" dirty="0"/>
                  <a:t>‘/tracks/:</a:t>
                </a:r>
                <a:r>
                  <a:rPr lang="nl-NL" dirty="0" err="1"/>
                  <a:t>trackID</a:t>
                </a:r>
                <a:r>
                  <a:rPr lang="nl-NL" dirty="0"/>
                  <a:t>’</a:t>
                </a:r>
              </a:p>
            </p:txBody>
          </p:sp>
          <p:sp>
            <p:nvSpPr>
              <p:cNvPr id="7" name="Rechthoek 6">
                <a:extLst>
                  <a:ext uri="{FF2B5EF4-FFF2-40B4-BE49-F238E27FC236}">
                    <a16:creationId xmlns:a16="http://schemas.microsoft.com/office/drawing/2014/main" id="{6E8AA8C1-9809-4633-92C0-BAD1D9180AB6}"/>
                  </a:ext>
                </a:extLst>
              </p:cNvPr>
              <p:cNvSpPr/>
              <p:nvPr/>
            </p:nvSpPr>
            <p:spPr>
              <a:xfrm>
                <a:off x="5767526" y="6001349"/>
                <a:ext cx="1749641" cy="66578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nl-NL" dirty="0" err="1"/>
                  <a:t>Server.get</a:t>
                </a:r>
                <a:endParaRPr lang="nl-NL" dirty="0"/>
              </a:p>
              <a:p>
                <a:pPr algn="ctr"/>
                <a:r>
                  <a:rPr lang="nl-NL" dirty="0"/>
                  <a:t>‘/map’</a:t>
                </a:r>
              </a:p>
            </p:txBody>
          </p:sp>
          <p:sp>
            <p:nvSpPr>
              <p:cNvPr id="2" name="Tekstvak 1">
                <a:extLst>
                  <a:ext uri="{FF2B5EF4-FFF2-40B4-BE49-F238E27FC236}">
                    <a16:creationId xmlns:a16="http://schemas.microsoft.com/office/drawing/2014/main" id="{A2595379-21BF-4E97-9A54-475C9E81B23F}"/>
                  </a:ext>
                </a:extLst>
              </p:cNvPr>
              <p:cNvSpPr txBox="1"/>
              <p:nvPr/>
            </p:nvSpPr>
            <p:spPr>
              <a:xfrm>
                <a:off x="5750788" y="676768"/>
                <a:ext cx="177405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nl-NL" dirty="0"/>
                  <a:t>Homepage route</a:t>
                </a:r>
              </a:p>
            </p:txBody>
          </p:sp>
          <p:sp>
            <p:nvSpPr>
              <p:cNvPr id="22" name="Tekstvak 21">
                <a:extLst>
                  <a:ext uri="{FF2B5EF4-FFF2-40B4-BE49-F238E27FC236}">
                    <a16:creationId xmlns:a16="http://schemas.microsoft.com/office/drawing/2014/main" id="{A49AAA15-015E-4175-9E6A-B4CF5CDC8CEC}"/>
                  </a:ext>
                </a:extLst>
              </p:cNvPr>
              <p:cNvSpPr txBox="1"/>
              <p:nvPr/>
            </p:nvSpPr>
            <p:spPr>
              <a:xfrm>
                <a:off x="5798042" y="1852089"/>
                <a:ext cx="171912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nl-NL" dirty="0" err="1"/>
                  <a:t>All</a:t>
                </a:r>
                <a:r>
                  <a:rPr lang="nl-NL" dirty="0"/>
                  <a:t> tracks route</a:t>
                </a:r>
              </a:p>
            </p:txBody>
          </p:sp>
          <p:sp>
            <p:nvSpPr>
              <p:cNvPr id="23" name="Tekstvak 22">
                <a:extLst>
                  <a:ext uri="{FF2B5EF4-FFF2-40B4-BE49-F238E27FC236}">
                    <a16:creationId xmlns:a16="http://schemas.microsoft.com/office/drawing/2014/main" id="{006C86CE-F047-4C6E-8FE0-D2CBBC986BC1}"/>
                  </a:ext>
                </a:extLst>
              </p:cNvPr>
              <p:cNvSpPr txBox="1"/>
              <p:nvPr/>
            </p:nvSpPr>
            <p:spPr>
              <a:xfrm>
                <a:off x="5767527" y="4404252"/>
                <a:ext cx="174964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nl-NL" dirty="0" err="1"/>
                  <a:t>One</a:t>
                </a:r>
                <a:r>
                  <a:rPr lang="nl-NL" dirty="0"/>
                  <a:t> track route</a:t>
                </a:r>
              </a:p>
            </p:txBody>
          </p:sp>
          <p:sp>
            <p:nvSpPr>
              <p:cNvPr id="24" name="Tekstvak 23">
                <a:extLst>
                  <a:ext uri="{FF2B5EF4-FFF2-40B4-BE49-F238E27FC236}">
                    <a16:creationId xmlns:a16="http://schemas.microsoft.com/office/drawing/2014/main" id="{923BA08D-9180-43A6-8371-7800A4AFC182}"/>
                  </a:ext>
                </a:extLst>
              </p:cNvPr>
              <p:cNvSpPr txBox="1"/>
              <p:nvPr/>
            </p:nvSpPr>
            <p:spPr>
              <a:xfrm>
                <a:off x="5962835" y="5630001"/>
                <a:ext cx="153324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nl-NL" dirty="0"/>
                  <a:t>Map route</a:t>
                </a:r>
              </a:p>
            </p:txBody>
          </p:sp>
          <p:sp>
            <p:nvSpPr>
              <p:cNvPr id="25" name="Rechthoek 24">
                <a:extLst>
                  <a:ext uri="{FF2B5EF4-FFF2-40B4-BE49-F238E27FC236}">
                    <a16:creationId xmlns:a16="http://schemas.microsoft.com/office/drawing/2014/main" id="{5F8D0032-E1FB-48C7-BF4A-F7172384BD81}"/>
                  </a:ext>
                </a:extLst>
              </p:cNvPr>
              <p:cNvSpPr/>
              <p:nvPr/>
            </p:nvSpPr>
            <p:spPr>
              <a:xfrm>
                <a:off x="5743112" y="3503619"/>
                <a:ext cx="1775167" cy="75661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nl-NL" dirty="0" err="1"/>
                  <a:t>Server.get</a:t>
                </a:r>
                <a:endParaRPr lang="nl-NL" dirty="0"/>
              </a:p>
              <a:p>
                <a:pPr algn="ctr"/>
                <a:r>
                  <a:rPr lang="nl-NL" dirty="0"/>
                  <a:t>‘/</a:t>
                </a:r>
                <a:r>
                  <a:rPr lang="nl-NL" dirty="0" err="1"/>
                  <a:t>addtrack</a:t>
                </a:r>
                <a:r>
                  <a:rPr lang="nl-NL" dirty="0"/>
                  <a:t>’</a:t>
                </a:r>
              </a:p>
            </p:txBody>
          </p:sp>
          <p:sp>
            <p:nvSpPr>
              <p:cNvPr id="26" name="Tekstvak 25">
                <a:extLst>
                  <a:ext uri="{FF2B5EF4-FFF2-40B4-BE49-F238E27FC236}">
                    <a16:creationId xmlns:a16="http://schemas.microsoft.com/office/drawing/2014/main" id="{46F8E681-6F32-4D3C-B3A9-3385B10BAFB4}"/>
                  </a:ext>
                </a:extLst>
              </p:cNvPr>
              <p:cNvSpPr txBox="1"/>
              <p:nvPr/>
            </p:nvSpPr>
            <p:spPr>
              <a:xfrm>
                <a:off x="5848351" y="3022065"/>
                <a:ext cx="174964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nl-NL" dirty="0" err="1"/>
                  <a:t>Add</a:t>
                </a:r>
                <a:r>
                  <a:rPr lang="nl-NL" dirty="0"/>
                  <a:t> track route</a:t>
                </a:r>
              </a:p>
            </p:txBody>
          </p:sp>
        </p:grpSp>
        <p:sp>
          <p:nvSpPr>
            <p:cNvPr id="50" name="Tekstvak 49">
              <a:extLst>
                <a:ext uri="{FF2B5EF4-FFF2-40B4-BE49-F238E27FC236}">
                  <a16:creationId xmlns:a16="http://schemas.microsoft.com/office/drawing/2014/main" id="{7E80A842-4C3F-4A9B-A629-F968700B494A}"/>
                </a:ext>
              </a:extLst>
            </p:cNvPr>
            <p:cNvSpPr txBox="1"/>
            <p:nvPr/>
          </p:nvSpPr>
          <p:spPr>
            <a:xfrm>
              <a:off x="6367784" y="161889"/>
              <a:ext cx="2015231" cy="461665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nl-NL" sz="2400" b="1" dirty="0">
                  <a:solidFill>
                    <a:schemeClr val="accent1"/>
                  </a:solidFill>
                </a:rPr>
                <a:t>GET ROUTES</a:t>
              </a:r>
            </a:p>
          </p:txBody>
        </p:sp>
      </p:grpSp>
      <p:grpSp>
        <p:nvGrpSpPr>
          <p:cNvPr id="57" name="Groep 56">
            <a:extLst>
              <a:ext uri="{FF2B5EF4-FFF2-40B4-BE49-F238E27FC236}">
                <a16:creationId xmlns:a16="http://schemas.microsoft.com/office/drawing/2014/main" id="{04F9D548-C58E-4194-A17D-E078FF4EEF7B}"/>
              </a:ext>
            </a:extLst>
          </p:cNvPr>
          <p:cNvGrpSpPr/>
          <p:nvPr/>
        </p:nvGrpSpPr>
        <p:grpSpPr>
          <a:xfrm>
            <a:off x="2885272" y="592104"/>
            <a:ext cx="2015231" cy="5072149"/>
            <a:chOff x="3054842" y="816644"/>
            <a:chExt cx="2015231" cy="5072149"/>
          </a:xfrm>
        </p:grpSpPr>
        <p:sp>
          <p:nvSpPr>
            <p:cNvPr id="8" name="Rechthoek 7">
              <a:extLst>
                <a:ext uri="{FF2B5EF4-FFF2-40B4-BE49-F238E27FC236}">
                  <a16:creationId xmlns:a16="http://schemas.microsoft.com/office/drawing/2014/main" id="{A89BF277-807A-4822-89CE-471EFB180355}"/>
                </a:ext>
              </a:extLst>
            </p:cNvPr>
            <p:cNvSpPr/>
            <p:nvPr/>
          </p:nvSpPr>
          <p:spPr>
            <a:xfrm>
              <a:off x="3153879" y="1759356"/>
              <a:ext cx="1749641" cy="751307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dirty="0" err="1"/>
                <a:t>Dbase</a:t>
              </a:r>
              <a:r>
                <a:rPr lang="nl-NL" dirty="0"/>
                <a:t> </a:t>
              </a:r>
              <a:r>
                <a:rPr lang="nl-NL" dirty="0" err="1"/>
                <a:t>table</a:t>
              </a:r>
              <a:r>
                <a:rPr lang="nl-NL" dirty="0"/>
                <a:t> tracks</a:t>
              </a:r>
            </a:p>
          </p:txBody>
        </p:sp>
        <p:sp>
          <p:nvSpPr>
            <p:cNvPr id="9" name="Rechthoek 8">
              <a:extLst>
                <a:ext uri="{FF2B5EF4-FFF2-40B4-BE49-F238E27FC236}">
                  <a16:creationId xmlns:a16="http://schemas.microsoft.com/office/drawing/2014/main" id="{A5C51727-149A-493B-B651-295CD9773A44}"/>
                </a:ext>
              </a:extLst>
            </p:cNvPr>
            <p:cNvSpPr/>
            <p:nvPr/>
          </p:nvSpPr>
          <p:spPr>
            <a:xfrm>
              <a:off x="3141671" y="3472756"/>
              <a:ext cx="1774056" cy="763480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dirty="0" err="1"/>
                <a:t>Dbase</a:t>
              </a:r>
              <a:r>
                <a:rPr lang="nl-NL" dirty="0"/>
                <a:t> </a:t>
              </a:r>
              <a:r>
                <a:rPr lang="nl-NL" dirty="0" err="1"/>
                <a:t>table</a:t>
              </a:r>
              <a:r>
                <a:rPr lang="nl-NL" dirty="0"/>
                <a:t> reviews</a:t>
              </a:r>
            </a:p>
          </p:txBody>
        </p:sp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5F85FDE5-DE67-45EB-AAAF-C2A3F705679C}"/>
                </a:ext>
              </a:extLst>
            </p:cNvPr>
            <p:cNvSpPr/>
            <p:nvPr/>
          </p:nvSpPr>
          <p:spPr>
            <a:xfrm>
              <a:off x="3141671" y="5125313"/>
              <a:ext cx="1774056" cy="763480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dirty="0" err="1"/>
                <a:t>Dbase</a:t>
              </a:r>
              <a:r>
                <a:rPr lang="nl-NL" dirty="0"/>
                <a:t> </a:t>
              </a:r>
              <a:r>
                <a:rPr lang="nl-NL" dirty="0" err="1"/>
                <a:t>table</a:t>
              </a:r>
              <a:r>
                <a:rPr lang="nl-NL" dirty="0"/>
                <a:t> </a:t>
              </a:r>
              <a:r>
                <a:rPr lang="nl-NL" dirty="0" err="1"/>
                <a:t>maps</a:t>
              </a:r>
              <a:endParaRPr lang="nl-NL" dirty="0"/>
            </a:p>
          </p:txBody>
        </p:sp>
        <p:sp>
          <p:nvSpPr>
            <p:cNvPr id="53" name="Tekstvak 52">
              <a:extLst>
                <a:ext uri="{FF2B5EF4-FFF2-40B4-BE49-F238E27FC236}">
                  <a16:creationId xmlns:a16="http://schemas.microsoft.com/office/drawing/2014/main" id="{F8A98B3F-093D-4580-B71E-027EB76521A5}"/>
                </a:ext>
              </a:extLst>
            </p:cNvPr>
            <p:cNvSpPr txBox="1"/>
            <p:nvPr/>
          </p:nvSpPr>
          <p:spPr>
            <a:xfrm>
              <a:off x="3054842" y="816644"/>
              <a:ext cx="2015231" cy="461665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nl-NL" sz="2400" b="1" dirty="0">
                  <a:solidFill>
                    <a:srgbClr val="00B050"/>
                  </a:solidFill>
                </a:rPr>
                <a:t>DBASE TABLES</a:t>
              </a:r>
            </a:p>
          </p:txBody>
        </p:sp>
      </p:grpSp>
      <p:grpSp>
        <p:nvGrpSpPr>
          <p:cNvPr id="58" name="Groep 57">
            <a:extLst>
              <a:ext uri="{FF2B5EF4-FFF2-40B4-BE49-F238E27FC236}">
                <a16:creationId xmlns:a16="http://schemas.microsoft.com/office/drawing/2014/main" id="{AFDBC695-43EF-43BB-B94A-02677C997A4E}"/>
              </a:ext>
            </a:extLst>
          </p:cNvPr>
          <p:cNvGrpSpPr/>
          <p:nvPr/>
        </p:nvGrpSpPr>
        <p:grpSpPr>
          <a:xfrm>
            <a:off x="107207" y="955754"/>
            <a:ext cx="2015231" cy="3821518"/>
            <a:chOff x="403023" y="816643"/>
            <a:chExt cx="2015231" cy="3821518"/>
          </a:xfrm>
        </p:grpSpPr>
        <p:sp>
          <p:nvSpPr>
            <p:cNvPr id="10" name="Rechthoek 9">
              <a:extLst>
                <a:ext uri="{FF2B5EF4-FFF2-40B4-BE49-F238E27FC236}">
                  <a16:creationId xmlns:a16="http://schemas.microsoft.com/office/drawing/2014/main" id="{D2076EDF-D4F5-4DBC-B33E-31E0942B1CC3}"/>
                </a:ext>
              </a:extLst>
            </p:cNvPr>
            <p:cNvSpPr/>
            <p:nvPr/>
          </p:nvSpPr>
          <p:spPr>
            <a:xfrm>
              <a:off x="523610" y="2410176"/>
              <a:ext cx="1774056" cy="76348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dirty="0" err="1"/>
                <a:t>Server.post</a:t>
              </a:r>
              <a:endParaRPr lang="nl-NL" dirty="0"/>
            </a:p>
            <a:p>
              <a:pPr algn="ctr"/>
              <a:r>
                <a:rPr lang="nl-NL" dirty="0"/>
                <a:t>‘/</a:t>
              </a:r>
              <a:r>
                <a:rPr lang="nl-NL" dirty="0" err="1"/>
                <a:t>addtrack</a:t>
              </a:r>
              <a:r>
                <a:rPr lang="nl-NL" dirty="0"/>
                <a:t>’</a:t>
              </a:r>
            </a:p>
          </p:txBody>
        </p:sp>
        <p:sp>
          <p:nvSpPr>
            <p:cNvPr id="54" name="Tekstvak 53">
              <a:extLst>
                <a:ext uri="{FF2B5EF4-FFF2-40B4-BE49-F238E27FC236}">
                  <a16:creationId xmlns:a16="http://schemas.microsoft.com/office/drawing/2014/main" id="{FB9EF7ED-E180-4271-A25B-12014C15FF6E}"/>
                </a:ext>
              </a:extLst>
            </p:cNvPr>
            <p:cNvSpPr txBox="1"/>
            <p:nvPr/>
          </p:nvSpPr>
          <p:spPr>
            <a:xfrm>
              <a:off x="403023" y="816643"/>
              <a:ext cx="2015231" cy="461665"/>
            </a:xfrm>
            <a:prstGeom prst="rect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nl-NL" sz="2400" b="1" dirty="0">
                  <a:solidFill>
                    <a:schemeClr val="accent2">
                      <a:lumMod val="75000"/>
                    </a:schemeClr>
                  </a:solidFill>
                </a:rPr>
                <a:t>POST ROUTES</a:t>
              </a:r>
            </a:p>
          </p:txBody>
        </p:sp>
        <p:sp>
          <p:nvSpPr>
            <p:cNvPr id="55" name="Rechthoek 54">
              <a:extLst>
                <a:ext uri="{FF2B5EF4-FFF2-40B4-BE49-F238E27FC236}">
                  <a16:creationId xmlns:a16="http://schemas.microsoft.com/office/drawing/2014/main" id="{6213B20D-6FDE-4A35-999B-87E6B7C332EE}"/>
                </a:ext>
              </a:extLst>
            </p:cNvPr>
            <p:cNvSpPr/>
            <p:nvPr/>
          </p:nvSpPr>
          <p:spPr>
            <a:xfrm>
              <a:off x="523610" y="3874681"/>
              <a:ext cx="1774056" cy="76348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dirty="0" err="1"/>
                <a:t>Server.post</a:t>
              </a:r>
              <a:endParaRPr lang="nl-NL" dirty="0"/>
            </a:p>
            <a:p>
              <a:pPr algn="ctr"/>
              <a:r>
                <a:rPr lang="nl-NL" dirty="0"/>
                <a:t>‘/tracks/:</a:t>
              </a:r>
              <a:r>
                <a:rPr lang="nl-NL" dirty="0" err="1"/>
                <a:t>trackID</a:t>
              </a:r>
              <a:r>
                <a:rPr lang="nl-NL" dirty="0"/>
                <a:t>’</a:t>
              </a:r>
            </a:p>
          </p:txBody>
        </p:sp>
      </p:grpSp>
      <p:sp>
        <p:nvSpPr>
          <p:cNvPr id="56" name="Rechteraccolade 55">
            <a:extLst>
              <a:ext uri="{FF2B5EF4-FFF2-40B4-BE49-F238E27FC236}">
                <a16:creationId xmlns:a16="http://schemas.microsoft.com/office/drawing/2014/main" id="{CA9F613C-8246-4114-95F8-55DB791CC5C7}"/>
              </a:ext>
            </a:extLst>
          </p:cNvPr>
          <p:cNvSpPr/>
          <p:nvPr/>
        </p:nvSpPr>
        <p:spPr>
          <a:xfrm>
            <a:off x="8538770" y="1047475"/>
            <a:ext cx="1171002" cy="5277125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62" name="Rechte verbindingslijn met pijl 61">
            <a:extLst>
              <a:ext uri="{FF2B5EF4-FFF2-40B4-BE49-F238E27FC236}">
                <a16:creationId xmlns:a16="http://schemas.microsoft.com/office/drawing/2014/main" id="{F5334258-1795-4BAE-9F2E-D8F04637D427}"/>
              </a:ext>
            </a:extLst>
          </p:cNvPr>
          <p:cNvCxnSpPr/>
          <p:nvPr/>
        </p:nvCxnSpPr>
        <p:spPr>
          <a:xfrm flipV="1">
            <a:off x="2122437" y="2000250"/>
            <a:ext cx="763638" cy="930777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Rechte verbindingslijn met pijl 62">
            <a:extLst>
              <a:ext uri="{FF2B5EF4-FFF2-40B4-BE49-F238E27FC236}">
                <a16:creationId xmlns:a16="http://schemas.microsoft.com/office/drawing/2014/main" id="{22005EF4-5A7A-482F-B1C5-0A47FDE3680D}"/>
              </a:ext>
            </a:extLst>
          </p:cNvPr>
          <p:cNvCxnSpPr>
            <a:cxnSpLocks/>
          </p:cNvCxnSpPr>
          <p:nvPr/>
        </p:nvCxnSpPr>
        <p:spPr>
          <a:xfrm flipV="1">
            <a:off x="2105156" y="3629956"/>
            <a:ext cx="780116" cy="851569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Rechte verbindingslijn met pijl 64">
            <a:extLst>
              <a:ext uri="{FF2B5EF4-FFF2-40B4-BE49-F238E27FC236}">
                <a16:creationId xmlns:a16="http://schemas.microsoft.com/office/drawing/2014/main" id="{BBA6080E-D497-4510-87AF-D164B546C058}"/>
              </a:ext>
            </a:extLst>
          </p:cNvPr>
          <p:cNvCxnSpPr>
            <a:cxnSpLocks/>
          </p:cNvCxnSpPr>
          <p:nvPr/>
        </p:nvCxnSpPr>
        <p:spPr>
          <a:xfrm>
            <a:off x="2160167" y="3056317"/>
            <a:ext cx="725105" cy="2226196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Rechte verbindingslijn met pijl 68">
            <a:extLst>
              <a:ext uri="{FF2B5EF4-FFF2-40B4-BE49-F238E27FC236}">
                <a16:creationId xmlns:a16="http://schemas.microsoft.com/office/drawing/2014/main" id="{CD5F1462-2416-419D-9F7B-CCC568A31239}"/>
              </a:ext>
            </a:extLst>
          </p:cNvPr>
          <p:cNvCxnSpPr/>
          <p:nvPr/>
        </p:nvCxnSpPr>
        <p:spPr>
          <a:xfrm>
            <a:off x="4900503" y="1910469"/>
            <a:ext cx="1623036" cy="736177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Rechte verbindingslijn met pijl 69">
            <a:extLst>
              <a:ext uri="{FF2B5EF4-FFF2-40B4-BE49-F238E27FC236}">
                <a16:creationId xmlns:a16="http://schemas.microsoft.com/office/drawing/2014/main" id="{483D9927-EBD6-4F46-8166-597823045B9B}"/>
              </a:ext>
            </a:extLst>
          </p:cNvPr>
          <p:cNvCxnSpPr>
            <a:cxnSpLocks/>
          </p:cNvCxnSpPr>
          <p:nvPr/>
        </p:nvCxnSpPr>
        <p:spPr>
          <a:xfrm>
            <a:off x="4900503" y="2000250"/>
            <a:ext cx="1669462" cy="3009900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Rechte verbindingslijn met pijl 72">
            <a:extLst>
              <a:ext uri="{FF2B5EF4-FFF2-40B4-BE49-F238E27FC236}">
                <a16:creationId xmlns:a16="http://schemas.microsoft.com/office/drawing/2014/main" id="{93FFAA56-9BE8-4067-90C5-09F0558EA274}"/>
              </a:ext>
            </a:extLst>
          </p:cNvPr>
          <p:cNvCxnSpPr>
            <a:cxnSpLocks/>
          </p:cNvCxnSpPr>
          <p:nvPr/>
        </p:nvCxnSpPr>
        <p:spPr>
          <a:xfrm>
            <a:off x="4919226" y="3621322"/>
            <a:ext cx="1676265" cy="1601179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Rechte verbindingslijn met pijl 76">
            <a:extLst>
              <a:ext uri="{FF2B5EF4-FFF2-40B4-BE49-F238E27FC236}">
                <a16:creationId xmlns:a16="http://schemas.microsoft.com/office/drawing/2014/main" id="{33B7A935-7319-475B-856A-71EB51014FD2}"/>
              </a:ext>
            </a:extLst>
          </p:cNvPr>
          <p:cNvCxnSpPr>
            <a:cxnSpLocks/>
          </p:cNvCxnSpPr>
          <p:nvPr/>
        </p:nvCxnSpPr>
        <p:spPr>
          <a:xfrm>
            <a:off x="4782085" y="5256774"/>
            <a:ext cx="1787880" cy="1111717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Rechte verbindingslijn met pijl 78">
            <a:extLst>
              <a:ext uri="{FF2B5EF4-FFF2-40B4-BE49-F238E27FC236}">
                <a16:creationId xmlns:a16="http://schemas.microsoft.com/office/drawing/2014/main" id="{2A821BBA-C632-442E-B4EA-D6D843D28557}"/>
              </a:ext>
            </a:extLst>
          </p:cNvPr>
          <p:cNvCxnSpPr>
            <a:cxnSpLocks/>
          </p:cNvCxnSpPr>
          <p:nvPr/>
        </p:nvCxnSpPr>
        <p:spPr>
          <a:xfrm>
            <a:off x="4820319" y="5159012"/>
            <a:ext cx="1749646" cy="123501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9760996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7988</TotalTime>
  <Words>212</Words>
  <Application>Microsoft Office PowerPoint</Application>
  <PresentationFormat>Breedbeeld</PresentationFormat>
  <Paragraphs>46</Paragraphs>
  <Slides>4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1</vt:i4>
      </vt:variant>
      <vt:variant>
        <vt:lpstr>Diatitels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Kantoorthema</vt:lpstr>
      <vt:lpstr>Learning the basics of coding:  A short summary of the emotions of my life for the past six months</vt:lpstr>
      <vt:lpstr>PowerPoint-presentatie</vt:lpstr>
      <vt:lpstr>Sooooo….. My assignment!</vt:lpstr>
      <vt:lpstr>PowerPoint-presentatie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Laudy</dc:creator>
  <cp:lastModifiedBy>Laudy</cp:lastModifiedBy>
  <cp:revision>21</cp:revision>
  <dcterms:created xsi:type="dcterms:W3CDTF">2018-03-14T21:29:18Z</dcterms:created>
  <dcterms:modified xsi:type="dcterms:W3CDTF">2018-03-21T21:22:03Z</dcterms:modified>
</cp:coreProperties>
</file>